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9" d="100"/>
          <a:sy n="59" d="100"/>
        </p:scale>
        <p:origin x="-212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73741" y="6122894"/>
            <a:ext cx="2133600" cy="259317"/>
          </a:xfrm>
        </p:spPr>
        <p:txBody>
          <a:bodyPr/>
          <a:lstStyle/>
          <a:p>
            <a:fld id="{7D290233-0DD1-4A80-BB1E-9ADC3556DBB6}" type="datetimeFigureOut">
              <a:rPr lang="en-US" smtClean="0"/>
              <a:t>4/8/15</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CFE4BAC9-6D41-4691-9299-18EF07EF017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4/8/15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4/8/15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4/8/15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4/8/15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4/8/15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4/8/15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69259" y="6122894"/>
            <a:ext cx="2133600" cy="259317"/>
          </a:xfrm>
        </p:spPr>
        <p:txBody>
          <a:bodyPr/>
          <a:lstStyle/>
          <a:p>
            <a:fld id="{7D290233-0DD1-4A80-BB1E-9ADC3556DBB6}" type="datetimeFigureOut">
              <a:rPr lang="en-US" smtClean="0"/>
              <a:t>4/8/15</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290233-0DD1-4A80-BB1E-9ADC3556DBB6}" type="datetimeFigureOut">
              <a:rPr lang="en-US" smtClean="0"/>
              <a:t>4/8/15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D290233-0DD1-4A80-BB1E-9ADC3556DBB6}" type="datetimeFigureOut">
              <a:rPr lang="en-US" smtClean="0"/>
              <a:t>4/8/15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D290233-0DD1-4A80-BB1E-9ADC3556DBB6}" type="datetimeFigureOut">
              <a:rPr lang="en-US" smtClean="0"/>
              <a:t>4/8/15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D290233-0DD1-4A80-BB1E-9ADC3556DBB6}" type="datetimeFigureOut">
              <a:rPr lang="en-US" smtClean="0"/>
              <a:t>4/8/15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7D290233-0DD1-4A80-BB1E-9ADC3556DBB6}" type="datetimeFigureOut">
              <a:rPr lang="en-US" smtClean="0"/>
              <a:t>4/8/15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4/8/15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0000"/>
            </a:gs>
            <a:gs pos="100000">
              <a:srgbClr val="FFFFFF"/>
            </a:gs>
          </a:gsLst>
          <a:lin ang="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7D290233-0DD1-4A80-BB1E-9ADC3556DBB6}" type="datetimeFigureOut">
              <a:rPr lang="en-US" smtClean="0"/>
              <a:t>4/8/15</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CFE4BAC9-6D41-4691-9299-18EF07EF017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Computing For All</a:t>
            </a:r>
            <a:endParaRPr lang="en-US" dirty="0"/>
          </a:p>
        </p:txBody>
      </p:sp>
      <p:sp>
        <p:nvSpPr>
          <p:cNvPr id="3" name="Subtitle 2"/>
          <p:cNvSpPr>
            <a:spLocks noGrp="1"/>
          </p:cNvSpPr>
          <p:nvPr>
            <p:ph type="subTitle" idx="1"/>
          </p:nvPr>
        </p:nvSpPr>
        <p:spPr/>
        <p:txBody>
          <a:bodyPr/>
          <a:lstStyle/>
          <a:p>
            <a:r>
              <a:rPr lang="en-US" dirty="0" smtClean="0"/>
              <a:t>Jon </a:t>
            </a:r>
            <a:r>
              <a:rPr lang="en-US" dirty="0" err="1" smtClean="0"/>
              <a:t>Cappetta</a:t>
            </a:r>
            <a:endParaRPr lang="en-US" dirty="0"/>
          </a:p>
        </p:txBody>
      </p:sp>
    </p:spTree>
    <p:extLst>
      <p:ext uri="{BB962C8B-B14F-4D97-AF65-F5344CB8AC3E}">
        <p14:creationId xmlns:p14="http://schemas.microsoft.com/office/powerpoint/2010/main" val="3805133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Pioneers</a:t>
            </a:r>
            <a:endParaRPr lang="en-US" dirty="0"/>
          </a:p>
        </p:txBody>
      </p:sp>
      <p:sp>
        <p:nvSpPr>
          <p:cNvPr id="3" name="Content Placeholder 2"/>
          <p:cNvSpPr>
            <a:spLocks noGrp="1"/>
          </p:cNvSpPr>
          <p:nvPr>
            <p:ph idx="1"/>
          </p:nvPr>
        </p:nvSpPr>
        <p:spPr/>
        <p:txBody>
          <a:bodyPr/>
          <a:lstStyle/>
          <a:p>
            <a:r>
              <a:rPr lang="en-US" dirty="0" smtClean="0"/>
              <a:t>Liza Loop</a:t>
            </a:r>
          </a:p>
          <a:p>
            <a:pPr lvl="1"/>
            <a:r>
              <a:rPr lang="en-US" dirty="0" smtClean="0"/>
              <a:t>Student in the 1970’s</a:t>
            </a:r>
          </a:p>
          <a:p>
            <a:pPr lvl="1"/>
            <a:r>
              <a:rPr lang="en-US" dirty="0" smtClean="0"/>
              <a:t>One of the first to use computing with learning</a:t>
            </a:r>
          </a:p>
          <a:p>
            <a:r>
              <a:rPr lang="en-US" dirty="0" smtClean="0"/>
              <a:t>Synchronous VS Asynchronous</a:t>
            </a:r>
          </a:p>
          <a:p>
            <a:pPr lvl="1"/>
            <a:r>
              <a:rPr lang="en-US" dirty="0" smtClean="0"/>
              <a:t>One of the first classrooms to use a combo of the two</a:t>
            </a:r>
          </a:p>
          <a:p>
            <a:pPr lvl="1"/>
            <a:r>
              <a:rPr lang="en-US" dirty="0" smtClean="0"/>
              <a:t>Synchronous: instant communication between people</a:t>
            </a:r>
          </a:p>
          <a:p>
            <a:pPr lvl="1"/>
            <a:r>
              <a:rPr lang="en-US" dirty="0" smtClean="0"/>
              <a:t>Asynchronous: communication between people when convenient</a:t>
            </a:r>
          </a:p>
        </p:txBody>
      </p:sp>
    </p:spTree>
    <p:extLst>
      <p:ext uri="{BB962C8B-B14F-4D97-AF65-F5344CB8AC3E}">
        <p14:creationId xmlns:p14="http://schemas.microsoft.com/office/powerpoint/2010/main" val="1190545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Then</a:t>
            </a:r>
            <a:endParaRPr lang="en-US" dirty="0"/>
          </a:p>
        </p:txBody>
      </p:sp>
      <p:sp>
        <p:nvSpPr>
          <p:cNvPr id="3" name="Content Placeholder 2"/>
          <p:cNvSpPr>
            <a:spLocks noGrp="1"/>
          </p:cNvSpPr>
          <p:nvPr>
            <p:ph idx="1"/>
          </p:nvPr>
        </p:nvSpPr>
        <p:spPr/>
        <p:txBody>
          <a:bodyPr/>
          <a:lstStyle/>
          <a:p>
            <a:r>
              <a:rPr lang="en-US" dirty="0" smtClean="0"/>
              <a:t>The Learning Experience</a:t>
            </a:r>
          </a:p>
          <a:p>
            <a:pPr lvl="1"/>
            <a:r>
              <a:rPr lang="en-US" dirty="0" smtClean="0"/>
              <a:t>Had to help and depend on each other</a:t>
            </a:r>
          </a:p>
          <a:p>
            <a:pPr lvl="1"/>
            <a:r>
              <a:rPr lang="en-US" dirty="0" smtClean="0"/>
              <a:t>New experience for everyone involved</a:t>
            </a:r>
          </a:p>
          <a:p>
            <a:r>
              <a:rPr lang="en-US" dirty="0" smtClean="0"/>
              <a:t>Formal and Informal Education</a:t>
            </a:r>
          </a:p>
          <a:p>
            <a:pPr lvl="1"/>
            <a:r>
              <a:rPr lang="en-US" dirty="0" smtClean="0"/>
              <a:t>Used both in the 1970’s</a:t>
            </a:r>
            <a:endParaRPr lang="en-US" dirty="0"/>
          </a:p>
        </p:txBody>
      </p:sp>
    </p:spTree>
    <p:extLst>
      <p:ext uri="{BB962C8B-B14F-4D97-AF65-F5344CB8AC3E}">
        <p14:creationId xmlns:p14="http://schemas.microsoft.com/office/powerpoint/2010/main" val="228155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Now</a:t>
            </a:r>
            <a:endParaRPr lang="en-US" dirty="0"/>
          </a:p>
        </p:txBody>
      </p:sp>
      <p:sp>
        <p:nvSpPr>
          <p:cNvPr id="3" name="Content Placeholder 2"/>
          <p:cNvSpPr>
            <a:spLocks noGrp="1"/>
          </p:cNvSpPr>
          <p:nvPr>
            <p:ph idx="1"/>
          </p:nvPr>
        </p:nvSpPr>
        <p:spPr/>
        <p:txBody>
          <a:bodyPr/>
          <a:lstStyle/>
          <a:p>
            <a:r>
              <a:rPr lang="en-US" dirty="0" smtClean="0"/>
              <a:t>The Learning Experience</a:t>
            </a:r>
          </a:p>
          <a:p>
            <a:pPr lvl="1"/>
            <a:r>
              <a:rPr lang="en-US" dirty="0" smtClean="0"/>
              <a:t>Students can have instant answers with functions such as Excel</a:t>
            </a:r>
          </a:p>
          <a:p>
            <a:pPr lvl="1"/>
            <a:r>
              <a:rPr lang="en-US" dirty="0" smtClean="0"/>
              <a:t>Second nature to most of us</a:t>
            </a:r>
          </a:p>
          <a:p>
            <a:r>
              <a:rPr lang="en-US" dirty="0" smtClean="0"/>
              <a:t>Formal OR Informal Education</a:t>
            </a:r>
          </a:p>
          <a:p>
            <a:pPr lvl="1"/>
            <a:r>
              <a:rPr lang="en-US" dirty="0" smtClean="0"/>
              <a:t>Great teachers can combine the both</a:t>
            </a:r>
          </a:p>
          <a:p>
            <a:pPr lvl="1"/>
            <a:r>
              <a:rPr lang="en-US" dirty="0" smtClean="0"/>
              <a:t>Some depend heavily on one of the other</a:t>
            </a:r>
            <a:endParaRPr lang="en-US" dirty="0"/>
          </a:p>
        </p:txBody>
      </p:sp>
    </p:spTree>
    <p:extLst>
      <p:ext uri="{BB962C8B-B14F-4D97-AF65-F5344CB8AC3E}">
        <p14:creationId xmlns:p14="http://schemas.microsoft.com/office/powerpoint/2010/main" val="136771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a:t>
            </a:r>
            <a:endParaRPr lang="en-US" dirty="0"/>
          </a:p>
        </p:txBody>
      </p:sp>
      <p:sp>
        <p:nvSpPr>
          <p:cNvPr id="5" name="Content Placeholder 4"/>
          <p:cNvSpPr>
            <a:spLocks noGrp="1"/>
          </p:cNvSpPr>
          <p:nvPr>
            <p:ph idx="1"/>
          </p:nvPr>
        </p:nvSpPr>
        <p:spPr/>
        <p:txBody>
          <a:bodyPr/>
          <a:lstStyle/>
          <a:p>
            <a:r>
              <a:rPr lang="en-US" dirty="0"/>
              <a:t> “I am a rebel and didn’t much like school, was always bored. I saw computing as a way for everybody to break out of the classroom, to break out of the lockstep of school, to be able to access the information you are interested in, follow your dreams, learn what you wanted to learn,” </a:t>
            </a:r>
            <a:r>
              <a:rPr lang="en-US" dirty="0" smtClean="0"/>
              <a:t>–Liza Loop</a:t>
            </a:r>
            <a:endParaRPr lang="en-US" dirty="0"/>
          </a:p>
        </p:txBody>
      </p:sp>
    </p:spTree>
    <p:extLst>
      <p:ext uri="{BB962C8B-B14F-4D97-AF65-F5344CB8AC3E}">
        <p14:creationId xmlns:p14="http://schemas.microsoft.com/office/powerpoint/2010/main" val="1166970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
            </a:r>
            <a:r>
              <a:rPr lang="en-US" dirty="0" smtClean="0"/>
              <a:t>O*OP</a:t>
            </a:r>
            <a:endParaRPr lang="en-US" dirty="0"/>
          </a:p>
        </p:txBody>
      </p:sp>
      <p:sp>
        <p:nvSpPr>
          <p:cNvPr id="3" name="Content Placeholder 2"/>
          <p:cNvSpPr>
            <a:spLocks noGrp="1"/>
          </p:cNvSpPr>
          <p:nvPr>
            <p:ph idx="1"/>
          </p:nvPr>
        </p:nvSpPr>
        <p:spPr/>
        <p:txBody>
          <a:bodyPr/>
          <a:lstStyle/>
          <a:p>
            <a:r>
              <a:rPr lang="en-US" dirty="0" smtClean="0"/>
              <a:t>Learning Options Open Portals</a:t>
            </a:r>
          </a:p>
          <a:p>
            <a:pPr lvl="1"/>
            <a:r>
              <a:rPr lang="en-US" dirty="0" smtClean="0"/>
              <a:t>1975</a:t>
            </a:r>
          </a:p>
          <a:p>
            <a:pPr lvl="1"/>
            <a:r>
              <a:rPr lang="en-US" dirty="0" smtClean="0"/>
              <a:t>Liza Loop, Dean Brown, Stuart Cooney</a:t>
            </a:r>
          </a:p>
          <a:p>
            <a:r>
              <a:rPr lang="en-US" dirty="0" smtClean="0"/>
              <a:t>Non-profit that gives everyone an opportunity to learn how to compute</a:t>
            </a:r>
          </a:p>
          <a:p>
            <a:r>
              <a:rPr lang="en-US" dirty="0" smtClean="0"/>
              <a:t>Diversity</a:t>
            </a:r>
          </a:p>
        </p:txBody>
      </p:sp>
    </p:spTree>
    <p:extLst>
      <p:ext uri="{BB962C8B-B14F-4D97-AF65-F5344CB8AC3E}">
        <p14:creationId xmlns:p14="http://schemas.microsoft.com/office/powerpoint/2010/main" val="2872802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LO*OP</a:t>
            </a:r>
            <a:endParaRPr lang="en-US" dirty="0"/>
          </a:p>
        </p:txBody>
      </p:sp>
      <p:sp>
        <p:nvSpPr>
          <p:cNvPr id="3" name="Content Placeholder 2"/>
          <p:cNvSpPr>
            <a:spLocks noGrp="1"/>
          </p:cNvSpPr>
          <p:nvPr>
            <p:ph idx="1"/>
          </p:nvPr>
        </p:nvSpPr>
        <p:spPr/>
        <p:txBody>
          <a:bodyPr/>
          <a:lstStyle/>
          <a:p>
            <a:r>
              <a:rPr lang="en-US" dirty="0"/>
              <a:t>History of Computing for Learning and Education </a:t>
            </a:r>
            <a:r>
              <a:rPr lang="en-US" dirty="0" smtClean="0"/>
              <a:t>Museum</a:t>
            </a:r>
          </a:p>
          <a:p>
            <a:pPr lvl="1"/>
            <a:r>
              <a:rPr lang="en-US" dirty="0" smtClean="0"/>
              <a:t>Found online so everyone has access</a:t>
            </a:r>
          </a:p>
          <a:p>
            <a:r>
              <a:rPr lang="en-US" dirty="0" smtClean="0"/>
              <a:t>Computing made accessible to everyone</a:t>
            </a:r>
          </a:p>
          <a:p>
            <a:pPr lvl="1"/>
            <a:r>
              <a:rPr lang="en-US" dirty="0"/>
              <a:t>T</a:t>
            </a:r>
            <a:r>
              <a:rPr lang="en-US" dirty="0" smtClean="0"/>
              <a:t>he way the founders of LO*OP envisioned the power of computing </a:t>
            </a:r>
          </a:p>
        </p:txBody>
      </p:sp>
    </p:spTree>
    <p:extLst>
      <p:ext uri="{BB962C8B-B14F-4D97-AF65-F5344CB8AC3E}">
        <p14:creationId xmlns:p14="http://schemas.microsoft.com/office/powerpoint/2010/main" val="110207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Takeaways</a:t>
            </a:r>
            <a:endParaRPr lang="en-US" dirty="0"/>
          </a:p>
        </p:txBody>
      </p:sp>
      <p:sp>
        <p:nvSpPr>
          <p:cNvPr id="3" name="Content Placeholder 2"/>
          <p:cNvSpPr>
            <a:spLocks noGrp="1"/>
          </p:cNvSpPr>
          <p:nvPr>
            <p:ph idx="1"/>
          </p:nvPr>
        </p:nvSpPr>
        <p:spPr/>
        <p:txBody>
          <a:bodyPr/>
          <a:lstStyle/>
          <a:p>
            <a:r>
              <a:rPr lang="en-US" dirty="0" smtClean="0"/>
              <a:t>The Early Pioneers</a:t>
            </a:r>
          </a:p>
          <a:p>
            <a:pPr lvl="1"/>
            <a:r>
              <a:rPr lang="en-US" dirty="0" smtClean="0"/>
              <a:t>How they were trailblazers in their learning methods</a:t>
            </a:r>
          </a:p>
          <a:p>
            <a:pPr lvl="1"/>
            <a:r>
              <a:rPr lang="en-US" dirty="0" smtClean="0"/>
              <a:t>Respect and appreciation for the vision to foresee the importance of computing at the early stages</a:t>
            </a:r>
          </a:p>
          <a:p>
            <a:r>
              <a:rPr lang="en-US" dirty="0" smtClean="0"/>
              <a:t>The world today depends on the work the Early Pioneers and the founders of LO*OP </a:t>
            </a:r>
          </a:p>
          <a:p>
            <a:pPr lvl="1"/>
            <a:r>
              <a:rPr lang="en-US" dirty="0" smtClean="0"/>
              <a:t>Paved the way for education and success</a:t>
            </a:r>
            <a:endParaRPr lang="en-US" dirty="0"/>
          </a:p>
        </p:txBody>
      </p:sp>
    </p:spTree>
    <p:extLst>
      <p:ext uri="{BB962C8B-B14F-4D97-AF65-F5344CB8AC3E}">
        <p14:creationId xmlns:p14="http://schemas.microsoft.com/office/powerpoint/2010/main" val="8822525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61</TotalTime>
  <Words>308</Words>
  <Application>Microsoft Macintosh PowerPoint</Application>
  <PresentationFormat>On-screen Show (4:3)</PresentationFormat>
  <Paragraphs>42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Capital</vt:lpstr>
      <vt:lpstr>Computing For All</vt:lpstr>
      <vt:lpstr>Education Pioneers</vt:lpstr>
      <vt:lpstr>Computing Then</vt:lpstr>
      <vt:lpstr>Computing Now</vt:lpstr>
      <vt:lpstr>Freedom</vt:lpstr>
      <vt:lpstr>LO*OP</vt:lpstr>
      <vt:lpstr>The Importance of LO*OP</vt:lpstr>
      <vt:lpstr>Takeaways</vt:lpstr>
    </vt:vector>
  </TitlesOfParts>
  <Company>MY MAC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Computing</dc:title>
  <dc:creator>Hugh Yoder</dc:creator>
  <cp:lastModifiedBy>jon cappetta</cp:lastModifiedBy>
  <cp:revision>6</cp:revision>
  <dcterms:created xsi:type="dcterms:W3CDTF">2015-04-09T02:28:17Z</dcterms:created>
  <dcterms:modified xsi:type="dcterms:W3CDTF">2015-04-09T03:34:44Z</dcterms:modified>
</cp:coreProperties>
</file>